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oppins"/>
      <p:regular r:id="rId41"/>
      <p:bold r:id="rId42"/>
      <p:italic r:id="rId43"/>
      <p:boldItalic r:id="rId44"/>
    </p:embeddedFont>
    <p:embeddedFont>
      <p:font typeface="Albert Sans Medium"/>
      <p:regular r:id="rId45"/>
      <p:bold r:id="rId46"/>
      <p:italic r:id="rId47"/>
      <p:boldItalic r:id="rId48"/>
    </p:embeddedFont>
    <p:embeddedFont>
      <p:font typeface="Albert Sans"/>
      <p:regular r:id="rId49"/>
      <p:bold r:id="rId50"/>
      <p:italic r:id="rId51"/>
      <p:boldItalic r:id="rId52"/>
    </p:embeddedFont>
    <p:embeddedFont>
      <p:font typeface="DM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AB2396-8705-4FDA-A3F0-3C8983283DF7}">
  <a:tblStyle styleId="{2CAB2396-8705-4FDA-A3F0-3C8983283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AlbertSansMedium-bold.fntdata"/><Relationship Id="rId45" Type="http://schemas.openxmlformats.org/officeDocument/2006/relationships/font" Target="fonts/Albert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lbertSansMedium-boldItalic.fntdata"/><Relationship Id="rId47" Type="http://schemas.openxmlformats.org/officeDocument/2006/relationships/font" Target="fonts/AlbertSansMedium-italic.fntdata"/><Relationship Id="rId49" Type="http://schemas.openxmlformats.org/officeDocument/2006/relationships/font" Target="fonts/Albert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bertSans-italic.fntdata"/><Relationship Id="rId50" Type="http://schemas.openxmlformats.org/officeDocument/2006/relationships/font" Target="fonts/AlbertSans-bold.fntdata"/><Relationship Id="rId53" Type="http://schemas.openxmlformats.org/officeDocument/2006/relationships/font" Target="fonts/DMSans-regular.fntdata"/><Relationship Id="rId52" Type="http://schemas.openxmlformats.org/officeDocument/2006/relationships/font" Target="fonts/AlbertSans-boldItalic.fntdata"/><Relationship Id="rId11" Type="http://schemas.openxmlformats.org/officeDocument/2006/relationships/slide" Target="slides/slide5.xml"/><Relationship Id="rId55" Type="http://schemas.openxmlformats.org/officeDocument/2006/relationships/font" Target="fonts/DMSans-italic.fntdata"/><Relationship Id="rId10" Type="http://schemas.openxmlformats.org/officeDocument/2006/relationships/slide" Target="slides/slide4.xml"/><Relationship Id="rId54" Type="http://schemas.openxmlformats.org/officeDocument/2006/relationships/font" Target="fonts/DM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DM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505b9e6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505b9e6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505b9e68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505b9e68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505b9e68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505b9e68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505b9e68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505b9e68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5066ccd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5066ccd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5066ccdb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5066ccdb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5066ccd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5066ccd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5066ccdb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5066ccd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5066ccdb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5066ccdb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5066ccdb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5066ccdb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4f2c2fc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4f2c2fc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5066ccdb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5066ccdb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5066ccdba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5066ccdb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5066ccdb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5066ccd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5066ccdb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5066ccdb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5066ccdb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5066ccdb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5066ccdb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d5066ccd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509ed26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d509ed26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5066ccdb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5066ccdb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5066ccdb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5066ccdb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5066ccdb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5066ccdb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4f2c2fc8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4f2c2fc8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5066ccdba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5066ccdba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5066ccdba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5066ccdba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5066ccdba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5066ccdba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5066ccdba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d5066ccdb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50c253c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50c253c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5066ccd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5066ccd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5066ccd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5066ccd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505b9e68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505b9e68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5066ccd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5066ccd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505b9e6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505b9e6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505b9e6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505b9e6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529038"/>
            <a:ext cx="6919800" cy="20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721100"/>
            <a:ext cx="23082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86316" y="-769880"/>
            <a:ext cx="9276274" cy="9176905"/>
            <a:chOff x="-386316" y="-769880"/>
            <a:chExt cx="9276274" cy="9176905"/>
          </a:xfrm>
        </p:grpSpPr>
        <p:sp>
          <p:nvSpPr>
            <p:cNvPr id="12" name="Google Shape;12;p2"/>
            <p:cNvSpPr/>
            <p:nvPr/>
          </p:nvSpPr>
          <p:spPr>
            <a:xfrm>
              <a:off x="7629958" y="3058625"/>
              <a:ext cx="1260000" cy="5348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6200" y="3879112"/>
              <a:ext cx="1260000" cy="37074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312387" y="-769880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-38477" y="-27518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386316" y="-27518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rgbClr val="F2557A">
                <a:alpha val="524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1906200" y="1777975"/>
            <a:ext cx="53316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1906200" y="3168125"/>
            <a:ext cx="5331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7" name="Google Shape;67;p11"/>
          <p:cNvGrpSpPr/>
          <p:nvPr/>
        </p:nvGrpSpPr>
        <p:grpSpPr>
          <a:xfrm>
            <a:off x="579550" y="-5059050"/>
            <a:ext cx="8158450" cy="15215050"/>
            <a:chOff x="579550" y="-5059050"/>
            <a:chExt cx="8158450" cy="15215050"/>
          </a:xfrm>
        </p:grpSpPr>
        <p:sp>
          <p:nvSpPr>
            <p:cNvPr id="68" name="Google Shape;68;p11"/>
            <p:cNvSpPr/>
            <p:nvPr/>
          </p:nvSpPr>
          <p:spPr>
            <a:xfrm flipH="1">
              <a:off x="579550" y="-5059050"/>
              <a:ext cx="1026600" cy="62973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 flipH="1">
              <a:off x="7711400" y="3858700"/>
              <a:ext cx="1026600" cy="6297300"/>
            </a:xfrm>
            <a:prstGeom prst="roundRect">
              <a:avLst>
                <a:gd fmla="val 50000" name="adj"/>
              </a:avLst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777663" y="1761675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5757738" y="1761675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5757737" y="2793753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777663" y="2793759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876463" y="148027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4856538" y="2512350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7" type="title"/>
          </p:nvPr>
        </p:nvSpPr>
        <p:spPr>
          <a:xfrm>
            <a:off x="4856538" y="148027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876463" y="2512350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subTitle"/>
          </p:nvPr>
        </p:nvSpPr>
        <p:spPr>
          <a:xfrm>
            <a:off x="5757737" y="3825828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1777663" y="3825825"/>
            <a:ext cx="250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4856538" y="354442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5" type="title"/>
          </p:nvPr>
        </p:nvSpPr>
        <p:spPr>
          <a:xfrm>
            <a:off x="876463" y="354442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6" type="subTitle"/>
          </p:nvPr>
        </p:nvSpPr>
        <p:spPr>
          <a:xfrm>
            <a:off x="1777662" y="1480275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7" type="subTitle"/>
          </p:nvPr>
        </p:nvSpPr>
        <p:spPr>
          <a:xfrm>
            <a:off x="5757738" y="1480275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8" type="subTitle"/>
          </p:nvPr>
        </p:nvSpPr>
        <p:spPr>
          <a:xfrm>
            <a:off x="5757737" y="2512350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9" type="subTitle"/>
          </p:nvPr>
        </p:nvSpPr>
        <p:spPr>
          <a:xfrm>
            <a:off x="1777662" y="2512338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20" type="subTitle"/>
          </p:nvPr>
        </p:nvSpPr>
        <p:spPr>
          <a:xfrm>
            <a:off x="5757737" y="3544425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1" type="subTitle"/>
          </p:nvPr>
        </p:nvSpPr>
        <p:spPr>
          <a:xfrm>
            <a:off x="1777662" y="3544425"/>
            <a:ext cx="2509800" cy="38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91" name="Google Shape;91;p13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92" name="Google Shape;92;p13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flipH="1" rot="10800000">
              <a:off x="-173878" y="-686855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2312325" y="3532875"/>
            <a:ext cx="58536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2312275" y="1078725"/>
            <a:ext cx="5853600" cy="23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99" name="Google Shape;99;p14"/>
          <p:cNvGrpSpPr/>
          <p:nvPr/>
        </p:nvGrpSpPr>
        <p:grpSpPr>
          <a:xfrm>
            <a:off x="-3284446" y="334071"/>
            <a:ext cx="5348400" cy="2153758"/>
            <a:chOff x="-3284446" y="334071"/>
            <a:chExt cx="5348400" cy="2153758"/>
          </a:xfrm>
        </p:grpSpPr>
        <p:sp>
          <p:nvSpPr>
            <p:cNvPr id="100" name="Google Shape;100;p14"/>
            <p:cNvSpPr/>
            <p:nvPr/>
          </p:nvSpPr>
          <p:spPr>
            <a:xfrm flipH="1" rot="5400000">
              <a:off x="1474729" y="1719229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flipH="1" rot="5400000">
              <a:off x="-1240246" y="-1710129"/>
              <a:ext cx="1260000" cy="53484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flipH="1" rot="5400000">
              <a:off x="-1240233" y="4129"/>
              <a:ext cx="1260000" cy="37074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0000" y="1276938"/>
            <a:ext cx="37080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720000" y="2750263"/>
            <a:ext cx="3708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/>
          <p:nvPr>
            <p:ph idx="2" type="pic"/>
          </p:nvPr>
        </p:nvSpPr>
        <p:spPr>
          <a:xfrm>
            <a:off x="5273100" y="533863"/>
            <a:ext cx="2910000" cy="407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07" name="Google Shape;107;p15"/>
          <p:cNvGrpSpPr/>
          <p:nvPr/>
        </p:nvGrpSpPr>
        <p:grpSpPr>
          <a:xfrm>
            <a:off x="-1050200" y="3866575"/>
            <a:ext cx="1931825" cy="6297300"/>
            <a:chOff x="-1050200" y="3866575"/>
            <a:chExt cx="1931825" cy="6297300"/>
          </a:xfrm>
        </p:grpSpPr>
        <p:sp>
          <p:nvSpPr>
            <p:cNvPr id="108" name="Google Shape;108;p15"/>
            <p:cNvSpPr/>
            <p:nvPr/>
          </p:nvSpPr>
          <p:spPr>
            <a:xfrm flipH="1" rot="10800000">
              <a:off x="-1050200" y="3866575"/>
              <a:ext cx="1626600" cy="6297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 rot="10800000">
              <a:off x="211725" y="4650500"/>
              <a:ext cx="669900" cy="66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0000" y="1686150"/>
            <a:ext cx="3053100" cy="6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720000" y="2292150"/>
            <a:ext cx="30531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-107150" y="-5035775"/>
            <a:ext cx="9299250" cy="15215050"/>
            <a:chOff x="-107150" y="-5059050"/>
            <a:chExt cx="9299250" cy="15215050"/>
          </a:xfrm>
        </p:grpSpPr>
        <p:sp>
          <p:nvSpPr>
            <p:cNvPr id="114" name="Google Shape;114;p16"/>
            <p:cNvSpPr/>
            <p:nvPr/>
          </p:nvSpPr>
          <p:spPr>
            <a:xfrm flipH="1">
              <a:off x="-107150" y="-5059050"/>
              <a:ext cx="1026600" cy="62973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flipH="1">
              <a:off x="8165500" y="3858700"/>
              <a:ext cx="1026600" cy="6297300"/>
            </a:xfrm>
            <a:prstGeom prst="roundRect">
              <a:avLst>
                <a:gd fmla="val 50000" name="adj"/>
              </a:avLst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116" name="Google Shape;116;p16"/>
          <p:cNvSpPr/>
          <p:nvPr/>
        </p:nvSpPr>
        <p:spPr>
          <a:xfrm flipH="1" rot="10800000">
            <a:off x="8430770" y="3055949"/>
            <a:ext cx="874500" cy="2573100"/>
          </a:xfrm>
          <a:prstGeom prst="roundRect">
            <a:avLst>
              <a:gd fmla="val 50000" name="adj"/>
            </a:avLst>
          </a:prstGeom>
          <a:solidFill>
            <a:srgbClr val="F6F6F6">
              <a:alpha val="20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0000" y="1215750"/>
            <a:ext cx="77040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746175" y="445025"/>
            <a:ext cx="668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1746175" y="1215750"/>
            <a:ext cx="66846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3" name="Google Shape;123;p18"/>
          <p:cNvGrpSpPr/>
          <p:nvPr/>
        </p:nvGrpSpPr>
        <p:grpSpPr>
          <a:xfrm flipH="1">
            <a:off x="-1230850" y="2160950"/>
            <a:ext cx="2479800" cy="6297300"/>
            <a:chOff x="6564450" y="1268000"/>
            <a:chExt cx="2479800" cy="6297300"/>
          </a:xfrm>
        </p:grpSpPr>
        <p:sp>
          <p:nvSpPr>
            <p:cNvPr id="124" name="Google Shape;124;p18"/>
            <p:cNvSpPr/>
            <p:nvPr/>
          </p:nvSpPr>
          <p:spPr>
            <a:xfrm>
              <a:off x="7417650" y="1268000"/>
              <a:ext cx="1626600" cy="6297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6564450" y="2822300"/>
              <a:ext cx="1071600" cy="43650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890850" y="2109800"/>
              <a:ext cx="418800" cy="4188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1721750" y="445025"/>
            <a:ext cx="57003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9" name="Google Shape;129;p19"/>
          <p:cNvGrpSpPr/>
          <p:nvPr/>
        </p:nvGrpSpPr>
        <p:grpSpPr>
          <a:xfrm>
            <a:off x="-107146" y="-909126"/>
            <a:ext cx="9417818" cy="8992626"/>
            <a:chOff x="-107146" y="-909126"/>
            <a:chExt cx="9417818" cy="8992626"/>
          </a:xfrm>
        </p:grpSpPr>
        <p:sp>
          <p:nvSpPr>
            <p:cNvPr id="130" name="Google Shape;130;p19"/>
            <p:cNvSpPr/>
            <p:nvPr/>
          </p:nvSpPr>
          <p:spPr>
            <a:xfrm flipH="1" rot="10800000">
              <a:off x="8519272" y="3954900"/>
              <a:ext cx="791400" cy="4128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 flipH="1" rot="10800000">
              <a:off x="7958000" y="4588140"/>
              <a:ext cx="791400" cy="28620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32" name="Google Shape;132;p19"/>
            <p:cNvGrpSpPr/>
            <p:nvPr/>
          </p:nvGrpSpPr>
          <p:grpSpPr>
            <a:xfrm rot="5400000">
              <a:off x="-544100" y="-472171"/>
              <a:ext cx="1828500" cy="954591"/>
              <a:chOff x="-1253563" y="3992679"/>
              <a:chExt cx="1828500" cy="954591"/>
            </a:xfrm>
          </p:grpSpPr>
          <p:sp>
            <p:nvSpPr>
              <p:cNvPr id="133" name="Google Shape;133;p19"/>
              <p:cNvSpPr/>
              <p:nvPr/>
            </p:nvSpPr>
            <p:spPr>
              <a:xfrm flipH="1" rot="5400000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fmla="val 50000" name="adj"/>
                </a:avLst>
              </a:prstGeom>
              <a:solidFill>
                <a:srgbClr val="F2557A">
                  <a:alpha val="65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" name="Google Shape;137;p20"/>
          <p:cNvGrpSpPr/>
          <p:nvPr/>
        </p:nvGrpSpPr>
        <p:grpSpPr>
          <a:xfrm flipH="1">
            <a:off x="-822466" y="-3825506"/>
            <a:ext cx="9983475" cy="8969006"/>
            <a:chOff x="-22300" y="-3825506"/>
            <a:chExt cx="9983475" cy="8969006"/>
          </a:xfrm>
        </p:grpSpPr>
        <p:sp>
          <p:nvSpPr>
            <p:cNvPr id="138" name="Google Shape;138;p20"/>
            <p:cNvSpPr/>
            <p:nvPr/>
          </p:nvSpPr>
          <p:spPr>
            <a:xfrm flipH="1">
              <a:off x="8312375" y="-678400"/>
              <a:ext cx="1648800" cy="164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 flipH="1" rot="5400000">
              <a:off x="-27100" y="4612200"/>
              <a:ext cx="536100" cy="5265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 flipH="1">
              <a:off x="171200" y="4469010"/>
              <a:ext cx="526500" cy="526500"/>
            </a:xfrm>
            <a:prstGeom prst="ellipse">
              <a:avLst/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819550" y="-3825506"/>
              <a:ext cx="1483500" cy="43650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13225" y="3356325"/>
            <a:ext cx="3318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" name="Google Shape;144;p21"/>
          <p:cNvGrpSpPr/>
          <p:nvPr/>
        </p:nvGrpSpPr>
        <p:grpSpPr>
          <a:xfrm>
            <a:off x="-107146" y="-909126"/>
            <a:ext cx="9417818" cy="8992626"/>
            <a:chOff x="-107146" y="-909126"/>
            <a:chExt cx="9417818" cy="8992626"/>
          </a:xfrm>
        </p:grpSpPr>
        <p:sp>
          <p:nvSpPr>
            <p:cNvPr id="145" name="Google Shape;145;p21"/>
            <p:cNvSpPr/>
            <p:nvPr/>
          </p:nvSpPr>
          <p:spPr>
            <a:xfrm flipH="1" rot="10800000">
              <a:off x="8519272" y="3954900"/>
              <a:ext cx="791400" cy="4128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flipH="1" rot="10800000">
              <a:off x="7958000" y="4588140"/>
              <a:ext cx="791400" cy="28620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47" name="Google Shape;147;p21"/>
            <p:cNvGrpSpPr/>
            <p:nvPr/>
          </p:nvGrpSpPr>
          <p:grpSpPr>
            <a:xfrm rot="5400000">
              <a:off x="-544100" y="-472171"/>
              <a:ext cx="1828500" cy="954591"/>
              <a:chOff x="-1253563" y="3992679"/>
              <a:chExt cx="1828500" cy="954591"/>
            </a:xfrm>
          </p:grpSpPr>
          <p:sp>
            <p:nvSpPr>
              <p:cNvPr id="148" name="Google Shape;148;p21"/>
              <p:cNvSpPr/>
              <p:nvPr/>
            </p:nvSpPr>
            <p:spPr>
              <a:xfrm flipH="1" rot="5400000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fmla="val 50000" name="adj"/>
                </a:avLst>
              </a:prstGeom>
              <a:solidFill>
                <a:srgbClr val="F2557A">
                  <a:alpha val="65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3099859" y="1710975"/>
            <a:ext cx="361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2" type="subTitle"/>
          </p:nvPr>
        </p:nvSpPr>
        <p:spPr>
          <a:xfrm>
            <a:off x="3099859" y="3946825"/>
            <a:ext cx="361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3099859" y="2828900"/>
            <a:ext cx="3619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4" type="subTitle"/>
          </p:nvPr>
        </p:nvSpPr>
        <p:spPr>
          <a:xfrm>
            <a:off x="3099859" y="1324575"/>
            <a:ext cx="3619800" cy="52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5" type="subTitle"/>
          </p:nvPr>
        </p:nvSpPr>
        <p:spPr>
          <a:xfrm>
            <a:off x="3099859" y="3560425"/>
            <a:ext cx="3619800" cy="52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6" type="subTitle"/>
          </p:nvPr>
        </p:nvSpPr>
        <p:spPr>
          <a:xfrm>
            <a:off x="3099859" y="2442500"/>
            <a:ext cx="3619800" cy="52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58" name="Google Shape;158;p22"/>
          <p:cNvGrpSpPr/>
          <p:nvPr/>
        </p:nvGrpSpPr>
        <p:grpSpPr>
          <a:xfrm>
            <a:off x="-393450" y="136650"/>
            <a:ext cx="9412000" cy="7788778"/>
            <a:chOff x="-393450" y="136650"/>
            <a:chExt cx="9412000" cy="7788778"/>
          </a:xfrm>
        </p:grpSpPr>
        <p:sp>
          <p:nvSpPr>
            <p:cNvPr id="159" name="Google Shape;159;p22"/>
            <p:cNvSpPr/>
            <p:nvPr/>
          </p:nvSpPr>
          <p:spPr>
            <a:xfrm flipH="1" rot="10800000">
              <a:off x="8492050" y="136650"/>
              <a:ext cx="526500" cy="52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60" name="Google Shape;160;p22"/>
            <p:cNvGrpSpPr/>
            <p:nvPr/>
          </p:nvGrpSpPr>
          <p:grpSpPr>
            <a:xfrm>
              <a:off x="-393450" y="2571752"/>
              <a:ext cx="1462351" cy="5353676"/>
              <a:chOff x="-2108325" y="-2157248"/>
              <a:chExt cx="1462351" cy="5353676"/>
            </a:xfrm>
          </p:grpSpPr>
          <p:sp>
            <p:nvSpPr>
              <p:cNvPr id="161" name="Google Shape;161;p22"/>
              <p:cNvSpPr/>
              <p:nvPr/>
            </p:nvSpPr>
            <p:spPr>
              <a:xfrm flipH="1" rot="10800000">
                <a:off x="-2108325" y="-2157248"/>
                <a:ext cx="793500" cy="793500"/>
              </a:xfrm>
              <a:prstGeom prst="ellipse">
                <a:avLst/>
              </a:prstGeom>
              <a:solidFill>
                <a:srgbClr val="74CEC4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 rot="10800000">
                <a:off x="-1665375" y="-1168572"/>
                <a:ext cx="1019400" cy="43650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" type="subTitle"/>
          </p:nvPr>
        </p:nvSpPr>
        <p:spPr>
          <a:xfrm>
            <a:off x="716625" y="2255698"/>
            <a:ext cx="2439000" cy="18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2" type="subTitle"/>
          </p:nvPr>
        </p:nvSpPr>
        <p:spPr>
          <a:xfrm>
            <a:off x="3352500" y="2255698"/>
            <a:ext cx="2439000" cy="18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3" type="subTitle"/>
          </p:nvPr>
        </p:nvSpPr>
        <p:spPr>
          <a:xfrm>
            <a:off x="5988375" y="2255698"/>
            <a:ext cx="2439000" cy="18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4" type="subTitle"/>
          </p:nvPr>
        </p:nvSpPr>
        <p:spPr>
          <a:xfrm>
            <a:off x="716625" y="1480225"/>
            <a:ext cx="2439000" cy="86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5" type="subTitle"/>
          </p:nvPr>
        </p:nvSpPr>
        <p:spPr>
          <a:xfrm>
            <a:off x="3352500" y="1480225"/>
            <a:ext cx="2439000" cy="86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6" type="subTitle"/>
          </p:nvPr>
        </p:nvSpPr>
        <p:spPr>
          <a:xfrm>
            <a:off x="5988375" y="1480225"/>
            <a:ext cx="2439000" cy="86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71" name="Google Shape;171;p23"/>
          <p:cNvGrpSpPr/>
          <p:nvPr/>
        </p:nvGrpSpPr>
        <p:grpSpPr>
          <a:xfrm>
            <a:off x="-928775" y="-93025"/>
            <a:ext cx="10062875" cy="6791097"/>
            <a:chOff x="-928775" y="-93025"/>
            <a:chExt cx="10062875" cy="6791097"/>
          </a:xfrm>
        </p:grpSpPr>
        <p:sp>
          <p:nvSpPr>
            <p:cNvPr id="172" name="Google Shape;172;p23"/>
            <p:cNvSpPr/>
            <p:nvPr/>
          </p:nvSpPr>
          <p:spPr>
            <a:xfrm>
              <a:off x="-928775" y="-93025"/>
              <a:ext cx="1648800" cy="1648800"/>
            </a:xfrm>
            <a:prstGeom prst="ellipse">
              <a:avLst/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73" name="Google Shape;173;p23"/>
            <p:cNvGrpSpPr/>
            <p:nvPr/>
          </p:nvGrpSpPr>
          <p:grpSpPr>
            <a:xfrm>
              <a:off x="8424000" y="4173728"/>
              <a:ext cx="710100" cy="2524343"/>
              <a:chOff x="8424000" y="4173728"/>
              <a:chExt cx="710100" cy="2524343"/>
            </a:xfrm>
          </p:grpSpPr>
          <p:sp>
            <p:nvSpPr>
              <p:cNvPr id="174" name="Google Shape;174;p23"/>
              <p:cNvSpPr/>
              <p:nvPr/>
            </p:nvSpPr>
            <p:spPr>
              <a:xfrm>
                <a:off x="8609250" y="4173728"/>
                <a:ext cx="339600" cy="339600"/>
              </a:xfrm>
              <a:prstGeom prst="ellipse">
                <a:avLst/>
              </a:prstGeom>
              <a:solidFill>
                <a:srgbClr val="F2557A">
                  <a:alpha val="76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>
                <a:off x="8424000" y="4608572"/>
                <a:ext cx="710100" cy="20895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720000" y="1781139"/>
            <a:ext cx="38517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2" type="subTitle"/>
          </p:nvPr>
        </p:nvSpPr>
        <p:spPr>
          <a:xfrm>
            <a:off x="4571802" y="1778800"/>
            <a:ext cx="38517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3" type="subTitle"/>
          </p:nvPr>
        </p:nvSpPr>
        <p:spPr>
          <a:xfrm>
            <a:off x="720000" y="3635325"/>
            <a:ext cx="77040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4" type="subTitle"/>
          </p:nvPr>
        </p:nvSpPr>
        <p:spPr>
          <a:xfrm>
            <a:off x="720000" y="1467825"/>
            <a:ext cx="3851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5" type="subTitle"/>
          </p:nvPr>
        </p:nvSpPr>
        <p:spPr>
          <a:xfrm>
            <a:off x="4571800" y="1467825"/>
            <a:ext cx="3851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6" type="subTitle"/>
          </p:nvPr>
        </p:nvSpPr>
        <p:spPr>
          <a:xfrm>
            <a:off x="720000" y="3325377"/>
            <a:ext cx="7704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b="1" sz="2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4" name="Google Shape;184;p24"/>
          <p:cNvGrpSpPr/>
          <p:nvPr/>
        </p:nvGrpSpPr>
        <p:grpSpPr>
          <a:xfrm>
            <a:off x="-22300" y="-3825506"/>
            <a:ext cx="9983475" cy="8969006"/>
            <a:chOff x="-22300" y="-3825506"/>
            <a:chExt cx="9983475" cy="8969006"/>
          </a:xfrm>
        </p:grpSpPr>
        <p:sp>
          <p:nvSpPr>
            <p:cNvPr id="185" name="Google Shape;185;p24"/>
            <p:cNvSpPr/>
            <p:nvPr/>
          </p:nvSpPr>
          <p:spPr>
            <a:xfrm flipH="1">
              <a:off x="8312375" y="-678400"/>
              <a:ext cx="1648800" cy="1648800"/>
            </a:xfrm>
            <a:prstGeom prst="ellipse">
              <a:avLst/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 flipH="1" rot="5400000">
              <a:off x="-27100" y="4612200"/>
              <a:ext cx="536100" cy="5265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 flipH="1">
              <a:off x="171200" y="4469010"/>
              <a:ext cx="526500" cy="526500"/>
            </a:xfrm>
            <a:prstGeom prst="ellipse">
              <a:avLst/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7819550" y="-3825506"/>
              <a:ext cx="1483500" cy="43650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1747638" y="1647925"/>
            <a:ext cx="2626800" cy="9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5186088" y="1647925"/>
            <a:ext cx="2626800" cy="9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1747638" y="3231925"/>
            <a:ext cx="2626800" cy="9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5186088" y="3231925"/>
            <a:ext cx="2626800" cy="91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1747650" y="1215625"/>
            <a:ext cx="26268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5186100" y="1215625"/>
            <a:ext cx="26268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1747650" y="2799575"/>
            <a:ext cx="26268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5186100" y="2799575"/>
            <a:ext cx="2626800" cy="48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99" name="Google Shape;199;p25"/>
          <p:cNvGrpSpPr/>
          <p:nvPr/>
        </p:nvGrpSpPr>
        <p:grpSpPr>
          <a:xfrm>
            <a:off x="-2608950" y="-68353"/>
            <a:ext cx="14807675" cy="5426654"/>
            <a:chOff x="-2608950" y="-68353"/>
            <a:chExt cx="14807675" cy="5426654"/>
          </a:xfrm>
        </p:grpSpPr>
        <p:sp>
          <p:nvSpPr>
            <p:cNvPr id="200" name="Google Shape;200;p25"/>
            <p:cNvSpPr/>
            <p:nvPr/>
          </p:nvSpPr>
          <p:spPr>
            <a:xfrm rot="-5400000">
              <a:off x="9880775" y="-1781803"/>
              <a:ext cx="604500" cy="403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 rot="-5400000">
              <a:off x="9588139" y="-734549"/>
              <a:ext cx="604500" cy="2794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 rot="5400000">
              <a:off x="-895500" y="3040351"/>
              <a:ext cx="604500" cy="4031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 rot="5400000">
              <a:off x="-380001" y="3806300"/>
              <a:ext cx="604500" cy="1641900"/>
            </a:xfrm>
            <a:prstGeom prst="roundRect">
              <a:avLst>
                <a:gd fmla="val 50000" name="adj"/>
              </a:avLst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1046381" y="21492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2" type="subTitle"/>
          </p:nvPr>
        </p:nvSpPr>
        <p:spPr>
          <a:xfrm>
            <a:off x="3538950" y="21492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3" type="subTitle"/>
          </p:nvPr>
        </p:nvSpPr>
        <p:spPr>
          <a:xfrm>
            <a:off x="1046381" y="38405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4" type="subTitle"/>
          </p:nvPr>
        </p:nvSpPr>
        <p:spPr>
          <a:xfrm>
            <a:off x="3538950" y="38405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5" type="subTitle"/>
          </p:nvPr>
        </p:nvSpPr>
        <p:spPr>
          <a:xfrm>
            <a:off x="6031519" y="21492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6" type="subTitle"/>
          </p:nvPr>
        </p:nvSpPr>
        <p:spPr>
          <a:xfrm>
            <a:off x="6031519" y="3840500"/>
            <a:ext cx="2066100" cy="63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7" type="subTitle"/>
          </p:nvPr>
        </p:nvSpPr>
        <p:spPr>
          <a:xfrm>
            <a:off x="1046381" y="17329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8" type="subTitle"/>
          </p:nvPr>
        </p:nvSpPr>
        <p:spPr>
          <a:xfrm>
            <a:off x="3538950" y="17329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9" type="subTitle"/>
          </p:nvPr>
        </p:nvSpPr>
        <p:spPr>
          <a:xfrm>
            <a:off x="6031519" y="17329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13" type="subTitle"/>
          </p:nvPr>
        </p:nvSpPr>
        <p:spPr>
          <a:xfrm>
            <a:off x="1046381" y="34240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14" type="subTitle"/>
          </p:nvPr>
        </p:nvSpPr>
        <p:spPr>
          <a:xfrm>
            <a:off x="3538950" y="34240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15" type="subTitle"/>
          </p:nvPr>
        </p:nvSpPr>
        <p:spPr>
          <a:xfrm>
            <a:off x="6031519" y="3424075"/>
            <a:ext cx="2066100" cy="49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18" name="Google Shape;218;p26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19" name="Google Shape;219;p26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 flipH="1" rot="10800000">
              <a:off x="-173878" y="-686855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hasCustomPrompt="1" type="title"/>
          </p:nvPr>
        </p:nvSpPr>
        <p:spPr>
          <a:xfrm>
            <a:off x="713225" y="628300"/>
            <a:ext cx="4117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1" type="subTitle"/>
          </p:nvPr>
        </p:nvSpPr>
        <p:spPr>
          <a:xfrm>
            <a:off x="713225" y="1211869"/>
            <a:ext cx="41172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hasCustomPrompt="1" idx="2" type="title"/>
          </p:nvPr>
        </p:nvSpPr>
        <p:spPr>
          <a:xfrm>
            <a:off x="713225" y="1980564"/>
            <a:ext cx="4117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7"/>
          <p:cNvSpPr txBox="1"/>
          <p:nvPr>
            <p:ph idx="3" type="subTitle"/>
          </p:nvPr>
        </p:nvSpPr>
        <p:spPr>
          <a:xfrm>
            <a:off x="713225" y="2564133"/>
            <a:ext cx="41172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hasCustomPrompt="1" idx="4" type="title"/>
          </p:nvPr>
        </p:nvSpPr>
        <p:spPr>
          <a:xfrm>
            <a:off x="713225" y="3332828"/>
            <a:ext cx="4117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7"/>
          <p:cNvSpPr txBox="1"/>
          <p:nvPr>
            <p:ph idx="5" type="subTitle"/>
          </p:nvPr>
        </p:nvSpPr>
        <p:spPr>
          <a:xfrm>
            <a:off x="713225" y="3916397"/>
            <a:ext cx="41172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2347950" y="15987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/>
        </p:nvSpPr>
        <p:spPr>
          <a:xfrm>
            <a:off x="2559250" y="3478300"/>
            <a:ext cx="4025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pt-BR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</a:t>
            </a:r>
            <a:r>
              <a:rPr b="1"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pt-BR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pt-BR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b="1" lang="pt-BR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pt-BR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4" name="Google Shape;234;p28"/>
          <p:cNvGrpSpPr/>
          <p:nvPr/>
        </p:nvGrpSpPr>
        <p:grpSpPr>
          <a:xfrm flipH="1">
            <a:off x="262209" y="-769880"/>
            <a:ext cx="9276274" cy="9176905"/>
            <a:chOff x="-386316" y="-769880"/>
            <a:chExt cx="9276274" cy="9176905"/>
          </a:xfrm>
        </p:grpSpPr>
        <p:sp>
          <p:nvSpPr>
            <p:cNvPr id="235" name="Google Shape;235;p28"/>
            <p:cNvSpPr/>
            <p:nvPr/>
          </p:nvSpPr>
          <p:spPr>
            <a:xfrm>
              <a:off x="7629958" y="3058625"/>
              <a:ext cx="1260000" cy="53484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736200" y="3879112"/>
              <a:ext cx="1260000" cy="37074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 rot="10800000">
              <a:off x="312387" y="-769880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 rot="10800000">
              <a:off x="-38477" y="-27518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 rot="10800000">
              <a:off x="-386316" y="-27518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flipH="1">
            <a:off x="8312375" y="-678400"/>
            <a:ext cx="1648800" cy="16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29"/>
          <p:cNvSpPr/>
          <p:nvPr/>
        </p:nvSpPr>
        <p:spPr>
          <a:xfrm flipH="1" rot="5400000">
            <a:off x="-27100" y="4612200"/>
            <a:ext cx="536100" cy="5265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3" name="Google Shape;243;p29"/>
          <p:cNvSpPr/>
          <p:nvPr/>
        </p:nvSpPr>
        <p:spPr>
          <a:xfrm flipH="1">
            <a:off x="171200" y="4469010"/>
            <a:ext cx="526500" cy="526500"/>
          </a:xfrm>
          <a:prstGeom prst="ellipse">
            <a:avLst/>
          </a:prstGeom>
          <a:solidFill>
            <a:srgbClr val="0584A4">
              <a:alpha val="31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7819550" y="-3825506"/>
            <a:ext cx="1483500" cy="4365000"/>
          </a:xfrm>
          <a:prstGeom prst="roundRect">
            <a:avLst>
              <a:gd fmla="val 50000" name="adj"/>
            </a:avLst>
          </a:prstGeom>
          <a:solidFill>
            <a:srgbClr val="FFFFFF">
              <a:alpha val="4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0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47" name="Google Shape;247;p30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flipH="1" rot="10800000">
              <a:off x="-173878" y="-686855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EE325F">
                <a:alpha val="7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5" name="Google Shape;25;p4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flipH="1" rot="10800000">
              <a:off x="-173878" y="-686855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720000" y="3555900"/>
            <a:ext cx="77040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0000" y="1888700"/>
            <a:ext cx="77040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20000" y="1387700"/>
            <a:ext cx="7704000" cy="5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720000" y="3054950"/>
            <a:ext cx="7704000" cy="5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 flipH="1">
            <a:off x="-286914" y="-686855"/>
            <a:ext cx="9835298" cy="2270105"/>
            <a:chOff x="-363114" y="-686855"/>
            <a:chExt cx="9835298" cy="2270105"/>
          </a:xfrm>
        </p:grpSpPr>
        <p:sp>
          <p:nvSpPr>
            <p:cNvPr id="36" name="Google Shape;36;p5"/>
            <p:cNvSpPr/>
            <p:nvPr/>
          </p:nvSpPr>
          <p:spPr>
            <a:xfrm flipH="1">
              <a:off x="8812484" y="1306050"/>
              <a:ext cx="277200" cy="27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flipH="1" rot="10800000">
              <a:off x="-173878" y="-686855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fmla="val 5399387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 flipH="1">
              <a:off x="8812484" y="539500"/>
              <a:ext cx="659700" cy="6597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2" name="Google Shape;42;p6"/>
          <p:cNvGrpSpPr/>
          <p:nvPr/>
        </p:nvGrpSpPr>
        <p:grpSpPr>
          <a:xfrm>
            <a:off x="-1253563" y="-2863475"/>
            <a:ext cx="10503560" cy="7810745"/>
            <a:chOff x="-1253563" y="-2863475"/>
            <a:chExt cx="10503560" cy="7810745"/>
          </a:xfrm>
        </p:grpSpPr>
        <p:sp>
          <p:nvSpPr>
            <p:cNvPr id="43" name="Google Shape;43;p6"/>
            <p:cNvSpPr/>
            <p:nvPr/>
          </p:nvSpPr>
          <p:spPr>
            <a:xfrm flipH="1" rot="10800000">
              <a:off x="8458597" y="-2863475"/>
              <a:ext cx="791400" cy="4128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flipH="1" rot="10800000">
              <a:off x="7897325" y="-2230235"/>
              <a:ext cx="791400" cy="28620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-1253563" y="3992679"/>
              <a:ext cx="1828500" cy="954591"/>
              <a:chOff x="-1253563" y="3992679"/>
              <a:chExt cx="1828500" cy="954591"/>
            </a:xfrm>
          </p:grpSpPr>
          <p:sp>
            <p:nvSpPr>
              <p:cNvPr id="46" name="Google Shape;46;p6"/>
              <p:cNvSpPr/>
              <p:nvPr/>
            </p:nvSpPr>
            <p:spPr>
              <a:xfrm flipH="1" rot="5400000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fmla="val 50000" name="adj"/>
                </a:avLst>
              </a:prstGeom>
              <a:solidFill>
                <a:srgbClr val="74CEC4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2585575" y="445025"/>
            <a:ext cx="584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2585575" y="1347250"/>
            <a:ext cx="58452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AutoNum type="arabicPeriod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644450" y="1307100"/>
            <a:ext cx="5855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3" name="Google Shape;53;p8"/>
          <p:cNvGrpSpPr/>
          <p:nvPr/>
        </p:nvGrpSpPr>
        <p:grpSpPr>
          <a:xfrm>
            <a:off x="-2427224" y="-404176"/>
            <a:ext cx="12836711" cy="5212846"/>
            <a:chOff x="-2427224" y="-404176"/>
            <a:chExt cx="12836711" cy="5212846"/>
          </a:xfrm>
        </p:grpSpPr>
        <p:sp>
          <p:nvSpPr>
            <p:cNvPr id="54" name="Google Shape;54;p8"/>
            <p:cNvSpPr/>
            <p:nvPr/>
          </p:nvSpPr>
          <p:spPr>
            <a:xfrm flipH="1" rot="5400000">
              <a:off x="8153579" y="4331379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flipH="1" rot="5400000">
              <a:off x="-1008524" y="-1822876"/>
              <a:ext cx="874500" cy="3711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flipH="1" rot="5400000">
              <a:off x="-1008555" y="-633201"/>
              <a:ext cx="874500" cy="25731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rot="5400000">
              <a:off x="9156537" y="3555720"/>
              <a:ext cx="677400" cy="1828500"/>
            </a:xfrm>
            <a:prstGeom prst="roundRect">
              <a:avLst>
                <a:gd fmla="val 50000" name="adj"/>
              </a:avLst>
            </a:prstGeom>
            <a:solidFill>
              <a:srgbClr val="0584A4">
                <a:alpha val="4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3464675"/>
            <a:ext cx="4781100" cy="1143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ctrTitle"/>
          </p:nvPr>
        </p:nvSpPr>
        <p:spPr>
          <a:xfrm>
            <a:off x="402450" y="1934650"/>
            <a:ext cx="65979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/>
              <a:t>Morfologia e Segmentação</a:t>
            </a:r>
            <a:endParaRPr sz="4100"/>
          </a:p>
        </p:txBody>
      </p:sp>
      <p:sp>
        <p:nvSpPr>
          <p:cNvPr id="256" name="Google Shape;256;p31"/>
          <p:cNvSpPr txBox="1"/>
          <p:nvPr/>
        </p:nvSpPr>
        <p:spPr>
          <a:xfrm>
            <a:off x="402450" y="3736625"/>
            <a:ext cx="6201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B3550"/>
                </a:solidFill>
                <a:latin typeface="Albert Sans"/>
                <a:ea typeface="Albert Sans"/>
                <a:cs typeface="Albert Sans"/>
                <a:sym typeface="Albert Sans"/>
              </a:rPr>
              <a:t>Alunos: André Hillesheim Meyer e Filipi Scalvin da Costa</a:t>
            </a:r>
            <a:endParaRPr sz="1600">
              <a:solidFill>
                <a:srgbClr val="0B355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Otsu - Morph</a:t>
            </a:r>
            <a:endParaRPr sz="3200"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 x Otsu</a:t>
            </a:r>
            <a:endParaRPr sz="3200"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719988" y="38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Peak-to-Signal Noise Ratio</a:t>
            </a:r>
            <a:endParaRPr sz="3200"/>
          </a:p>
        </p:txBody>
      </p:sp>
      <p:sp>
        <p:nvSpPr>
          <p:cNvPr id="341" name="Google Shape;341;p42"/>
          <p:cNvSpPr txBox="1"/>
          <p:nvPr/>
        </p:nvSpPr>
        <p:spPr>
          <a:xfrm>
            <a:off x="720000" y="1873050"/>
            <a:ext cx="770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Métrica intuitiva para avaliar similaridade com a referência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Método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Utilizar a limiarização realizada com as imagens sem ruído para comparar com os resultados do morph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Facilita a análise da técnica de morfologia ideal para cada método de limiarização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 x Otsu - PSNR</a:t>
            </a:r>
            <a:endParaRPr sz="3200"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88" y="1045475"/>
            <a:ext cx="6477625" cy="38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44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53" name="Google Shape;353;p44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356" name="Google Shape;356;p44"/>
          <p:cNvSpPr txBox="1"/>
          <p:nvPr/>
        </p:nvSpPr>
        <p:spPr>
          <a:xfrm>
            <a:off x="868625" y="2150850"/>
            <a:ext cx="331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Projeto 02</a:t>
            </a:r>
            <a:endParaRPr b="1" sz="4200">
              <a:solidFill>
                <a:srgbClr val="F6F6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Imagem Rosto</a:t>
            </a:r>
            <a:endParaRPr sz="32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200" y="1250850"/>
            <a:ext cx="3491625" cy="34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288" y="1266475"/>
            <a:ext cx="4109425" cy="35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50" y="1367475"/>
            <a:ext cx="4537900" cy="32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375" y="1359675"/>
            <a:ext cx="4259599" cy="3334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48"/>
          <p:cNvGraphicFramePr/>
          <p:nvPr/>
        </p:nvGraphicFramePr>
        <p:xfrm>
          <a:off x="191075" y="237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922800"/>
                <a:gridCol w="922825"/>
                <a:gridCol w="1268925"/>
                <a:gridCol w="876875"/>
              </a:tblGrid>
              <a:tr h="47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Matiz (H)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Saturação (S)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Valor (V)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Inferior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30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10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Superior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graphicFrame>
        <p:nvGraphicFramePr>
          <p:cNvPr id="387" name="Google Shape;387;p49"/>
          <p:cNvGraphicFramePr/>
          <p:nvPr/>
        </p:nvGraphicFramePr>
        <p:xfrm>
          <a:off x="191075" y="237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922800"/>
                <a:gridCol w="922825"/>
                <a:gridCol w="1268925"/>
                <a:gridCol w="876875"/>
              </a:tblGrid>
              <a:tr h="47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Matiz (H)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Saturação (S)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Valor (V)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Inferior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3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11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Superior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375" y="1359675"/>
            <a:ext cx="4220774" cy="33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2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262" name="Google Shape;262;p32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65" name="Google Shape;265;p32"/>
          <p:cNvSpPr txBox="1"/>
          <p:nvPr/>
        </p:nvSpPr>
        <p:spPr>
          <a:xfrm>
            <a:off x="868625" y="2150850"/>
            <a:ext cx="331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Projeto 01</a:t>
            </a:r>
            <a:endParaRPr b="1" sz="4200">
              <a:solidFill>
                <a:srgbClr val="F6F6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868625" y="2925650"/>
            <a:ext cx="331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Limiarização básica x Otsu</a:t>
            </a:r>
            <a:endParaRPr b="1" sz="1700">
              <a:solidFill>
                <a:srgbClr val="F6F6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graphicFrame>
        <p:nvGraphicFramePr>
          <p:cNvPr id="394" name="Google Shape;394;p50"/>
          <p:cNvGraphicFramePr/>
          <p:nvPr/>
        </p:nvGraphicFramePr>
        <p:xfrm>
          <a:off x="191075" y="237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922800"/>
                <a:gridCol w="922825"/>
                <a:gridCol w="1268925"/>
                <a:gridCol w="876875"/>
              </a:tblGrid>
              <a:tr h="47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Matiz (H)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Saturação (S)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Valor (V)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Inferior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5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1</a:t>
                      </a:r>
                      <a:r>
                        <a:rPr lang="pt-BR" sz="1300"/>
                        <a:t>30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Superior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375" y="1379025"/>
            <a:ext cx="4213000" cy="33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Skin Color Thresholding</a:t>
            </a:r>
            <a:endParaRPr sz="3200"/>
          </a:p>
        </p:txBody>
      </p:sp>
      <p:graphicFrame>
        <p:nvGraphicFramePr>
          <p:cNvPr id="401" name="Google Shape;401;p51"/>
          <p:cNvGraphicFramePr/>
          <p:nvPr/>
        </p:nvGraphicFramePr>
        <p:xfrm>
          <a:off x="191075" y="237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922800"/>
                <a:gridCol w="922825"/>
                <a:gridCol w="1268925"/>
                <a:gridCol w="876875"/>
              </a:tblGrid>
              <a:tr h="47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Matiz (H)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Saturação (S)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Valor (V)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Inferior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9</a:t>
                      </a:r>
                      <a:r>
                        <a:rPr lang="pt-BR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Superior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255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625" y="1359675"/>
            <a:ext cx="4189676" cy="33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K-means</a:t>
            </a:r>
            <a:endParaRPr sz="3200"/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4076225" cy="361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" name="Google Shape;409;p52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Cluster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Máx. 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K-means</a:t>
            </a:r>
            <a:endParaRPr sz="3200"/>
          </a:p>
        </p:txBody>
      </p:sp>
      <p:graphicFrame>
        <p:nvGraphicFramePr>
          <p:cNvPr id="415" name="Google Shape;415;p53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Cluster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Máx. 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4094600" cy="36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K-means</a:t>
            </a:r>
            <a:endParaRPr sz="3200"/>
          </a:p>
        </p:txBody>
      </p:sp>
      <p:graphicFrame>
        <p:nvGraphicFramePr>
          <p:cNvPr id="422" name="Google Shape;422;p54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Cluster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Máx. 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4009125" cy="36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719988" y="413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SEEDS</a:t>
            </a:r>
            <a:endParaRPr sz="3200"/>
          </a:p>
        </p:txBody>
      </p:sp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325" y="1515950"/>
            <a:ext cx="7073350" cy="28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SEEDS</a:t>
            </a:r>
            <a:endParaRPr sz="3200"/>
          </a:p>
        </p:txBody>
      </p:sp>
      <p:graphicFrame>
        <p:nvGraphicFramePr>
          <p:cNvPr id="435" name="Google Shape;435;p56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Super Pixels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3993600" cy="36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SEEDS</a:t>
            </a:r>
            <a:endParaRPr sz="3200"/>
          </a:p>
        </p:txBody>
      </p:sp>
      <p:graphicFrame>
        <p:nvGraphicFramePr>
          <p:cNvPr id="442" name="Google Shape;442;p57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Super Pixels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3978051" cy="36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SEEDS</a:t>
            </a:r>
            <a:endParaRPr sz="3200"/>
          </a:p>
        </p:txBody>
      </p:sp>
      <p:graphicFrame>
        <p:nvGraphicFramePr>
          <p:cNvPr id="449" name="Google Shape;449;p58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Super Pixels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0" name="Google Shape;4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3884826" cy="36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SEEDS</a:t>
            </a:r>
            <a:endParaRPr sz="3200"/>
          </a:p>
        </p:txBody>
      </p:sp>
      <p:graphicFrame>
        <p:nvGraphicFramePr>
          <p:cNvPr id="456" name="Google Shape;456;p59"/>
          <p:cNvGraphicFramePr/>
          <p:nvPr/>
        </p:nvGraphicFramePr>
        <p:xfrm>
          <a:off x="191075" y="24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1440125"/>
                <a:gridCol w="1440125"/>
              </a:tblGrid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Super Pixels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Iterações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7" name="Google Shape;4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176425"/>
            <a:ext cx="3900349" cy="36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</a:t>
            </a:r>
            <a:endParaRPr sz="32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00" y="1814188"/>
            <a:ext cx="8143800" cy="15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Métricas de Avaliação</a:t>
            </a:r>
            <a:endParaRPr sz="3200"/>
          </a:p>
        </p:txBody>
      </p:sp>
      <p:sp>
        <p:nvSpPr>
          <p:cNvPr id="463" name="Google Shape;463;p60"/>
          <p:cNvSpPr txBox="1"/>
          <p:nvPr/>
        </p:nvSpPr>
        <p:spPr>
          <a:xfrm>
            <a:off x="1000950" y="1188725"/>
            <a:ext cx="71421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pt-BR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IoU (Intersection over Union): Mede a sobreposição entre a máscara predita e a máscara de referência, calculando a razão entre a área de interseção e a área de união.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pt-BR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Precisão: Avalia a proporção de verdadeiros positivos em relação ao total de positivos preditos, indicando a precisão do modelo nas previsões corretas.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pt-BR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Recall (Sensibilidade): Calcula a proporção de verdadeiros positivos em relação ao total de positivos reais, refletindo a capacidade do modelo de identificar corretamente os casos positivos.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pt-BR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F1 Score: Combina precisão e recall em uma única métrica harmonizada, sendo útil para avaliar modelos em situações com classes desbalanceadas.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Métricas de Avaliação - Skin Color</a:t>
            </a:r>
            <a:endParaRPr sz="3200"/>
          </a:p>
        </p:txBody>
      </p:sp>
      <p:graphicFrame>
        <p:nvGraphicFramePr>
          <p:cNvPr id="469" name="Google Shape;469;p61"/>
          <p:cNvGraphicFramePr/>
          <p:nvPr/>
        </p:nvGraphicFramePr>
        <p:xfrm>
          <a:off x="793200" y="16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3778800"/>
                <a:gridCol w="3778800"/>
              </a:tblGrid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Métrica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Valor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IoU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0.7225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Precisão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0.7374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Recall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0.9728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F1 Score	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0.8389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Métricas de Avaliação - K-means</a:t>
            </a:r>
            <a:endParaRPr sz="3200"/>
          </a:p>
        </p:txBody>
      </p:sp>
      <p:graphicFrame>
        <p:nvGraphicFramePr>
          <p:cNvPr id="475" name="Google Shape;475;p62"/>
          <p:cNvGraphicFramePr/>
          <p:nvPr/>
        </p:nvGraphicFramePr>
        <p:xfrm>
          <a:off x="793200" y="16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3778800"/>
                <a:gridCol w="3778800"/>
              </a:tblGrid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Métrica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Valor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IoU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0.4481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Precisão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0.4483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Recall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0.9989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F1 Score	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0.6188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Métricas de Avaliação - SEEDS</a:t>
            </a:r>
            <a:endParaRPr sz="3200"/>
          </a:p>
        </p:txBody>
      </p:sp>
      <p:graphicFrame>
        <p:nvGraphicFramePr>
          <p:cNvPr id="481" name="Google Shape;481;p63"/>
          <p:cNvGraphicFramePr/>
          <p:nvPr/>
        </p:nvGraphicFramePr>
        <p:xfrm>
          <a:off x="793200" y="16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{2CAB2396-8705-4FDA-A3F0-3C8983283DF7}</a:tableStyleId>
              </a:tblPr>
              <a:tblGrid>
                <a:gridCol w="3778800"/>
                <a:gridCol w="3778800"/>
              </a:tblGrid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Métrica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Valor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IoU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0.3422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Precisão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0.3422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Recall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0.9998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F1 Score	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/>
                        <a:t>0.5099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64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487" name="Google Shape;487;p64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88" name="Google Shape;488;p64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fmla="val 50000" name="adj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89" name="Google Shape;489;p64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90" name="Google Shape;490;p64"/>
          <p:cNvSpPr txBox="1"/>
          <p:nvPr/>
        </p:nvSpPr>
        <p:spPr>
          <a:xfrm>
            <a:off x="868625" y="2150850"/>
            <a:ext cx="331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Obrigado</a:t>
            </a:r>
            <a:endParaRPr b="1" sz="4200">
              <a:solidFill>
                <a:srgbClr val="F6F6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Otsu</a:t>
            </a:r>
            <a:endParaRPr sz="3200"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50" y="1641600"/>
            <a:ext cx="8371300" cy="18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719988" y="387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Ruído gaussiano</a:t>
            </a:r>
            <a:endParaRPr sz="3200"/>
          </a:p>
        </p:txBody>
      </p:sp>
      <p:sp>
        <p:nvSpPr>
          <p:cNvPr id="284" name="Google Shape;284;p35"/>
          <p:cNvSpPr txBox="1"/>
          <p:nvPr/>
        </p:nvSpPr>
        <p:spPr>
          <a:xfrm>
            <a:off x="720000" y="1873050"/>
            <a:ext cx="770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que Ruído Gaussiano?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Atrapalha menos a limiarização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Suavização preserva bordas e características importante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que não sal e pimenta?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Pontos extremos geram falsos positivos na detecção de bordas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Parâmetros: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Média = 0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pt-BR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Desvio = 1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Impressão Digital - Original</a:t>
            </a:r>
            <a:endParaRPr sz="3200"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0927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 x Otsu</a:t>
            </a:r>
            <a:endParaRPr sz="3200"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 x Otsu</a:t>
            </a:r>
            <a:endParaRPr sz="3200"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719988" y="3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Limiarização Básica - Morph</a:t>
            </a:r>
            <a:endParaRPr sz="32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0" y="1303225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lular Respiration and its Impact on Health Research Thesis Defense by Slidesgo">
  <a:themeElements>
    <a:clrScheme name="Simple Light">
      <a:dk1>
        <a:srgbClr val="0B3550"/>
      </a:dk1>
      <a:lt1>
        <a:srgbClr val="F6F6F6"/>
      </a:lt1>
      <a:dk2>
        <a:srgbClr val="0584A4"/>
      </a:dk2>
      <a:lt2>
        <a:srgbClr val="74CEC4"/>
      </a:lt2>
      <a:accent1>
        <a:srgbClr val="F255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C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